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1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7D93F-34A5-778B-997F-CE5E0AE89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CDEA3B-845B-4FC5-DB57-76E73A626A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101CA-8C32-5A74-619F-9AA31E3F0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1AA8-EDAC-4D19-A2C4-8404009DA996}" type="datetimeFigureOut">
              <a:rPr lang="en-NZ" smtClean="0"/>
              <a:t>7/02/2025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85F6B-0B78-8D9D-A774-7FAB8A83F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A345F-6C80-0F78-26AA-B0D472FB6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EB73-2E57-4739-B9E3-EB7095A9230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43830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9472F-86F6-90ED-66DC-E923549D4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9C720-76A4-C6B2-E31B-7304CC4DE1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05BE7-8F73-B063-D74E-099688D1E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1AA8-EDAC-4D19-A2C4-8404009DA996}" type="datetimeFigureOut">
              <a:rPr lang="en-NZ" smtClean="0"/>
              <a:t>7/02/2025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ED2DC-5325-5DF4-5951-CB2BA0689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4154C-B6C8-E430-F98B-0A2D850EC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EB73-2E57-4739-B9E3-EB7095A9230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09988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AA6478-0AAE-7B6E-93F1-87E35F54D2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487A18-A0C7-45F2-D0D0-319F4F937E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32F57-BC9E-E0DF-FDE5-2778DCDED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1AA8-EDAC-4D19-A2C4-8404009DA996}" type="datetimeFigureOut">
              <a:rPr lang="en-NZ" smtClean="0"/>
              <a:t>7/02/2025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1AF6E-AB9A-A936-9FB0-AA3391F60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39702-6041-C0CF-7C26-14E511152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EB73-2E57-4739-B9E3-EB7095A9230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0093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94F4C-7A62-BEDB-6180-3ED0F1CAA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B3EE9-6A22-7969-D78E-0F256F119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54CFB-E740-9BC7-F45B-FC8C1421D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1AA8-EDAC-4D19-A2C4-8404009DA996}" type="datetimeFigureOut">
              <a:rPr lang="en-NZ" smtClean="0"/>
              <a:t>7/02/2025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DB3D9-9102-C9CE-E86B-23A66C563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EA0FD-F9D1-EF06-2CC1-87456D688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EB73-2E57-4739-B9E3-EB7095A9230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02930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63336-5CB1-DA5D-3263-1F907EA8E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46ACB2-CC18-1098-A286-061BC6C94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9453A-2C53-CCE9-FAA7-F795CD07A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1AA8-EDAC-4D19-A2C4-8404009DA996}" type="datetimeFigureOut">
              <a:rPr lang="en-NZ" smtClean="0"/>
              <a:t>7/02/2025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06BC5-F3D0-942E-8FF6-F1EC2DFEA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86F01-7C8F-43B4-5FF1-1B4D1636D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EB73-2E57-4739-B9E3-EB7095A9230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9709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68D0F-F6AD-AD0B-AE03-57F44BB16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F07B5-8499-687B-8E18-55C2C9AFF6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DFD6D0-C1A6-F32F-EA7D-582E803C50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CB3C9-1AD1-59F4-A122-C485BCB83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1AA8-EDAC-4D19-A2C4-8404009DA996}" type="datetimeFigureOut">
              <a:rPr lang="en-NZ" smtClean="0"/>
              <a:t>7/02/2025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61D4CC-375B-5544-3BBC-2C9EC8ADA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45D12B-183A-8828-18F6-2B6E2264B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EB73-2E57-4739-B9E3-EB7095A9230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08291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98F99-9479-3773-F3E1-FE7F0C6A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C06C23-E6B0-EB25-BA95-979F4870C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0AEC68-A950-D274-ADE1-2535F496E0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64472B-F3B9-F92A-122A-AC2BA384E7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2C806D-BCDE-392F-39F8-401D487041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F5B52C-CDEF-63B4-86DB-C1C58EB2C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1AA8-EDAC-4D19-A2C4-8404009DA996}" type="datetimeFigureOut">
              <a:rPr lang="en-NZ" smtClean="0"/>
              <a:t>7/02/2025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DD2899-3451-458D-94FB-84D073C7D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C3776B-8D9A-8B05-017C-49DE48F13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EB73-2E57-4739-B9E3-EB7095A9230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96722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F095A-E687-A2FC-8915-E1C6AE3B1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4DD4CA-1F56-B8E8-67FB-FEB21BB81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1AA8-EDAC-4D19-A2C4-8404009DA996}" type="datetimeFigureOut">
              <a:rPr lang="en-NZ" smtClean="0"/>
              <a:t>7/02/2025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B15C01-A622-0C57-40E4-CAFFDB1FC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BE153D-BB39-DD72-C15A-B13D85042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EB73-2E57-4739-B9E3-EB7095A9230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56319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46F1BB-CBD4-0272-B0AC-64A67BDAF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1AA8-EDAC-4D19-A2C4-8404009DA996}" type="datetimeFigureOut">
              <a:rPr lang="en-NZ" smtClean="0"/>
              <a:t>7/02/2025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D51153-90D0-6A3E-CF71-F40C6F2D0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6C2C6D-B5DD-EC40-39F5-876FB09B5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EB73-2E57-4739-B9E3-EB7095A9230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0841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FEE39-9C50-B4CB-0CD7-74AB6B9DA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59E9B-2D57-C9B0-7BF1-F0FC9880A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3701CC-FCED-E3FB-E1DE-1153217A0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239B39-4F8B-1BD3-7518-FE6DB9B1C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1AA8-EDAC-4D19-A2C4-8404009DA996}" type="datetimeFigureOut">
              <a:rPr lang="en-NZ" smtClean="0"/>
              <a:t>7/02/2025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BACF0C-4FB2-B1F1-168A-06CC9EE80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0328D5-6B39-B7BB-D686-A46F59A5D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EB73-2E57-4739-B9E3-EB7095A9230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5805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9C86A-4C67-CF79-39C1-D91F260C2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C96C0A-C9FB-C45B-376E-346190B6ED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53CA13-457D-E0D0-5A13-C94A32B051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29D024-FAF6-AC04-51D8-B28AD3BFE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1AA8-EDAC-4D19-A2C4-8404009DA996}" type="datetimeFigureOut">
              <a:rPr lang="en-NZ" smtClean="0"/>
              <a:t>7/02/2025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C8D2BD-6666-CA47-B85A-5F37D08CE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98552B-565A-1E37-366C-E5EBFC072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EB73-2E57-4739-B9E3-EB7095A9230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1983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33E4F2-9780-4E44-695F-DB7556B24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E5036F-C7DD-A401-A67C-CA3B42EA6C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EB4A8-2BBD-B77F-BDFA-8027317924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2B1AA8-EDAC-4D19-A2C4-8404009DA996}" type="datetimeFigureOut">
              <a:rPr lang="en-NZ" smtClean="0"/>
              <a:t>7/02/2025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642A6-9251-793F-C275-8ED8EDAFC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0344F-E757-D977-519A-5C1A42A8D0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DFEB73-2E57-4739-B9E3-EB7095A9230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11517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8DF33-0E14-C3C5-1EAB-0AB4BA5A7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1584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Title page</a:t>
            </a:r>
            <a:br>
              <a:rPr lang="en-US" dirty="0"/>
            </a:br>
            <a:r>
              <a:rPr lang="en-US" i="1" dirty="0"/>
              <a:t>Insert Club Name/Logo</a:t>
            </a:r>
            <a:endParaRPr lang="en-NZ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AAAD18-6B35-ED91-85A9-886B967EDF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721426"/>
          </a:xfrm>
        </p:spPr>
        <p:txBody>
          <a:bodyPr>
            <a:normAutofit/>
          </a:bodyPr>
          <a:lstStyle/>
          <a:p>
            <a:r>
              <a:rPr lang="en-US" sz="3500" dirty="0"/>
              <a:t>2025 Partnership Proposal </a:t>
            </a:r>
            <a:endParaRPr lang="en-NZ" sz="35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8D85B94D-548F-9FC3-DE44-C9A91AA2D178}"/>
              </a:ext>
            </a:extLst>
          </p:cNvPr>
          <p:cNvSpPr txBox="1">
            <a:spLocks/>
          </p:cNvSpPr>
          <p:nvPr/>
        </p:nvSpPr>
        <p:spPr>
          <a:xfrm>
            <a:off x="1286933" y="5123453"/>
            <a:ext cx="9144000" cy="72142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500" dirty="0"/>
              <a:t>Date of proposal</a:t>
            </a:r>
          </a:p>
          <a:p>
            <a:r>
              <a:rPr lang="en-NZ" sz="3500" dirty="0"/>
              <a:t>Contact details of the club/person presenting proposal</a:t>
            </a:r>
          </a:p>
        </p:txBody>
      </p:sp>
    </p:spTree>
    <p:extLst>
      <p:ext uri="{BB962C8B-B14F-4D97-AF65-F5344CB8AC3E}">
        <p14:creationId xmlns:p14="http://schemas.microsoft.com/office/powerpoint/2010/main" val="3391007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CE4AB-8978-B193-D53F-C76E99AD7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You. 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35EC8-1DB0-B82B-770C-2A75299DE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 to action </a:t>
            </a:r>
          </a:p>
          <a:p>
            <a:pPr lvl="1"/>
            <a:r>
              <a:rPr lang="en-US" dirty="0"/>
              <a:t>Encourage to act quickly (e.g. upcoming events that they could sponsor)</a:t>
            </a:r>
          </a:p>
          <a:p>
            <a:pPr lvl="1"/>
            <a:r>
              <a:rPr lang="en-US" dirty="0"/>
              <a:t>Include follow-up contact details.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78563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0EA3B-A9E0-AFDD-F059-48A1A8453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 – brief overview of the club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FEE21-F497-4EFF-9AD0-F264D66C3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Relate to your strategic plan</a:t>
            </a:r>
          </a:p>
          <a:p>
            <a:pPr lvl="1"/>
            <a:r>
              <a:rPr lang="en-US" dirty="0"/>
              <a:t>Clubs Values, </a:t>
            </a:r>
          </a:p>
          <a:p>
            <a:pPr lvl="1"/>
            <a:r>
              <a:rPr lang="en-US" dirty="0"/>
              <a:t>Strategic intent</a:t>
            </a:r>
          </a:p>
          <a:p>
            <a:pPr lvl="1"/>
            <a:r>
              <a:rPr lang="en-US" dirty="0"/>
              <a:t>Key focus areas (what your club wants to achieve)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104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9B5D0-1E23-E7A2-3276-0F293F95E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Club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D1D9C-8662-B103-38CB-0BCAC6A92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History and background </a:t>
            </a:r>
          </a:p>
          <a:p>
            <a:r>
              <a:rPr lang="en-US" dirty="0"/>
              <a:t>Achievements and community impact. 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71163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731AB-E972-7690-6FA8-B93A5DC67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choose your club/what value can you offer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27B63-41B1-CEF5-95C3-7EFFB2F2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NZ" dirty="0"/>
              <a:t>Number of members you have</a:t>
            </a:r>
          </a:p>
          <a:p>
            <a:pPr lvl="1"/>
            <a:r>
              <a:rPr lang="en-NZ" dirty="0"/>
              <a:t>How will your audience benefit the sponsor’s marketing goals</a:t>
            </a:r>
          </a:p>
          <a:p>
            <a:pPr lvl="1"/>
            <a:r>
              <a:rPr lang="en-NZ" dirty="0"/>
              <a:t>What unique selling points do you have </a:t>
            </a:r>
          </a:p>
          <a:p>
            <a:pPr lvl="2"/>
            <a:r>
              <a:rPr lang="en-NZ" dirty="0"/>
              <a:t>how many cooperate groups come through your club’s doors,</a:t>
            </a:r>
          </a:p>
          <a:p>
            <a:pPr lvl="2"/>
            <a:r>
              <a:rPr lang="en-NZ" dirty="0"/>
              <a:t>what other types of community engagement is your club involved with</a:t>
            </a:r>
          </a:p>
          <a:p>
            <a:pPr lvl="1"/>
            <a:endParaRPr lang="en-NZ" dirty="0"/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45588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C93BB-BE6D-2168-FD67-B634D6476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Sponsorship opportunities 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0C01F-E7A0-453D-2839-D2BA853C4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sponsorship tiers</a:t>
            </a:r>
          </a:p>
          <a:p>
            <a:pPr lvl="1"/>
            <a:r>
              <a:rPr lang="en-US" dirty="0"/>
              <a:t>Different tiers could be - Platinum, Gold, Silver, Bronze</a:t>
            </a:r>
          </a:p>
          <a:p>
            <a:pPr lvl="1"/>
            <a:r>
              <a:rPr lang="en-US" dirty="0"/>
              <a:t>Breakdown of what each tier/package includes</a:t>
            </a:r>
          </a:p>
          <a:p>
            <a:r>
              <a:rPr lang="en-US" dirty="0"/>
              <a:t>Specific assets available for sponsorship (e.g. uniform, signage, digital media, event naming rights)</a:t>
            </a:r>
          </a:p>
          <a:p>
            <a:endParaRPr lang="en-US" dirty="0"/>
          </a:p>
          <a:p>
            <a:r>
              <a:rPr lang="en-US" dirty="0"/>
              <a:t>Clear pricing for each sponsorship tier or package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86423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95349-6D16-8B0A-36C0-1F2097BFB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Sponsorship Packages – GOLD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F293D-B852-5C9F-BA06-BFA528992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2767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Gold package is designed for sponsors seeking maximum exposure and premium brand association with the club. It often comes with exclusive rights and high-visibility opportunities</a:t>
            </a:r>
          </a:p>
          <a:p>
            <a:r>
              <a:rPr lang="en-US" dirty="0"/>
              <a:t>20k investment</a:t>
            </a:r>
          </a:p>
          <a:p>
            <a:pPr lvl="1"/>
            <a:r>
              <a:rPr lang="en-NZ" dirty="0"/>
              <a:t>Naming rights – exclusive naming rights for major events/tournaments or even facility areas (e.g. naming of a green/room/cover)</a:t>
            </a:r>
          </a:p>
          <a:p>
            <a:pPr lvl="1"/>
            <a:r>
              <a:rPr lang="en-NZ" dirty="0"/>
              <a:t>Prominent branding – large logo placement on team uniform/banners/club merchandise/digital platforms (website, socials, newsletter)</a:t>
            </a:r>
          </a:p>
          <a:p>
            <a:pPr lvl="1"/>
            <a:r>
              <a:rPr lang="en-NZ" dirty="0"/>
              <a:t>Use of facilities - reduced or no cost to hire club facilities E.g. Can host  one event at the club with no venue hire fee (their Christmas function.)</a:t>
            </a:r>
          </a:p>
          <a:p>
            <a:pPr lvl="1"/>
            <a:r>
              <a:rPr lang="en-NZ" dirty="0"/>
              <a:t> Long-term partnership benefits – priority in renewals and potential multi-year deal incentives.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497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1BAA0F-452E-602A-33C0-CCFAE7E077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A9F8F-B2B3-27A7-25F4-53DA07069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Sponsorship Packages - SILVER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1207B-959C-89EE-22E0-2E80B0F3C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2767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Silver package offers a balanced mix of exposure and engagement. It’s ideal for sponsors looking for significant brand presence without the full exclusivity of the Gold tier.</a:t>
            </a:r>
          </a:p>
          <a:p>
            <a:r>
              <a:rPr lang="en-US" dirty="0"/>
              <a:t>10k investment</a:t>
            </a:r>
          </a:p>
          <a:p>
            <a:pPr lvl="1"/>
            <a:r>
              <a:rPr lang="en-NZ" dirty="0"/>
              <a:t>Notable branding – Prominent logo placement on the clubs newsletter/website/event banner and select areas of team uniform (e.g. sleeve or back).</a:t>
            </a:r>
          </a:p>
          <a:p>
            <a:pPr lvl="1"/>
            <a:r>
              <a:rPr lang="en-NZ" dirty="0"/>
              <a:t>Event exposure – signage/flags at key events or tournaments and inclusion in printed collateral.</a:t>
            </a:r>
          </a:p>
          <a:p>
            <a:pPr lvl="1"/>
            <a:r>
              <a:rPr lang="en-NZ" dirty="0"/>
              <a:t>Use of facilities – E.g. Can host one event at the club with a reduced venue hire fee. (their Christmas function).</a:t>
            </a:r>
          </a:p>
          <a:p>
            <a:pPr lvl="1"/>
            <a:r>
              <a:rPr lang="en-NZ" dirty="0"/>
              <a:t>Possible signage on smaller areas of the club (e.g. car park, garden)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928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C9583D-ACBF-31C9-A5F2-9DDB74420C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E699-47F4-3995-D306-2529E9E5B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Sponsorship Packages - BRONZE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A7E44-441A-3092-6DE5-E0A8A13D3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27674"/>
          </a:xfrm>
        </p:spPr>
        <p:txBody>
          <a:bodyPr>
            <a:normAutofit/>
          </a:bodyPr>
          <a:lstStyle/>
          <a:p>
            <a:r>
              <a:rPr lang="en-US" dirty="0"/>
              <a:t>The Bronze package is an entry-level option that provides essential exposure and is ideal for smaller businesses or those new to sports sponsorship.</a:t>
            </a:r>
          </a:p>
          <a:p>
            <a:r>
              <a:rPr lang="en-US" dirty="0"/>
              <a:t>2-5k investment</a:t>
            </a:r>
          </a:p>
          <a:p>
            <a:pPr lvl="1"/>
            <a:r>
              <a:rPr lang="en-NZ" dirty="0"/>
              <a:t>Basic Branding exposure – logo placement on the club’s sponsor page in website. Inclusion on event banner signage (usually in a less prominent but still visible area)</a:t>
            </a:r>
          </a:p>
          <a:p>
            <a:pPr lvl="1"/>
            <a:r>
              <a:rPr lang="en-NZ" dirty="0"/>
              <a:t>Digital Mentions– recognition in the club’s newsletters and/or social media posts.</a:t>
            </a:r>
          </a:p>
          <a:p>
            <a:pPr lvl="1"/>
            <a:r>
              <a:rPr lang="en-NZ" dirty="0"/>
              <a:t>Discounted venue hire for corporate events at club (e.g. 25% off club hire)</a:t>
            </a:r>
          </a:p>
        </p:txBody>
      </p:sp>
    </p:spTree>
    <p:extLst>
      <p:ext uri="{BB962C8B-B14F-4D97-AF65-F5344CB8AC3E}">
        <p14:creationId xmlns:p14="http://schemas.microsoft.com/office/powerpoint/2010/main" val="2350229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15EC2-E269-C55E-B9C0-4C12E2A58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for Sponsors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2B63D-CBFA-0A03-D660-D0E97334D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Networking opportunities with club members/stakeholders.</a:t>
            </a:r>
          </a:p>
          <a:p>
            <a:r>
              <a:rPr lang="en-US" dirty="0"/>
              <a:t>Brand visibility at events/tournaments</a:t>
            </a:r>
          </a:p>
          <a:p>
            <a:pPr lvl="1"/>
            <a:r>
              <a:rPr lang="en-US" dirty="0"/>
              <a:t>Include club events, center, and national events if your club host these. </a:t>
            </a:r>
          </a:p>
          <a:p>
            <a:r>
              <a:rPr lang="en-US" dirty="0"/>
              <a:t>Exposure opportunities </a:t>
            </a:r>
          </a:p>
          <a:p>
            <a:pPr lvl="1"/>
            <a:r>
              <a:rPr lang="en-US" dirty="0"/>
              <a:t>Foot traffic at your club – who comes though, how many corporates does your club see a year etc..</a:t>
            </a:r>
          </a:p>
          <a:p>
            <a:pPr lvl="1"/>
            <a:r>
              <a:rPr lang="en-US" dirty="0"/>
              <a:t>Website traffic/Social media outreach (if applicable)  </a:t>
            </a:r>
          </a:p>
          <a:p>
            <a:pPr lvl="1"/>
            <a:r>
              <a:rPr lang="en-US" dirty="0"/>
              <a:t>Newsletter audience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165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24DC39F682F54C84276EEAD2D0B9B2" ma:contentTypeVersion="18" ma:contentTypeDescription="Create a new document." ma:contentTypeScope="" ma:versionID="935c135a4a75503f58446a0a7a8fe9c9">
  <xsd:schema xmlns:xsd="http://www.w3.org/2001/XMLSchema" xmlns:xs="http://www.w3.org/2001/XMLSchema" xmlns:p="http://schemas.microsoft.com/office/2006/metadata/properties" xmlns:ns2="9181c003-f2b1-4339-a9a2-1fb35a01445e" xmlns:ns3="93ce42bb-de20-4d89-b28f-cc448c3034a8" targetNamespace="http://schemas.microsoft.com/office/2006/metadata/properties" ma:root="true" ma:fieldsID="7d8af7361138b9fa38b1981992e57f04" ns2:_="" ns3:_="">
    <xsd:import namespace="9181c003-f2b1-4339-a9a2-1fb35a01445e"/>
    <xsd:import namespace="93ce42bb-de20-4d89-b28f-cc448c3034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81c003-f2b1-4339-a9a2-1fb35a0144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894e3fb-4fab-4e7c-93ba-dbebdbb133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ce42bb-de20-4d89-b28f-cc448c3034a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02b8b1f-e95d-42ce-b77d-c8670f2702c7}" ma:internalName="TaxCatchAll" ma:showField="CatchAllData" ma:web="93ce42bb-de20-4d89-b28f-cc448c3034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3ce42bb-de20-4d89-b28f-cc448c3034a8" xsi:nil="true"/>
    <lcf76f155ced4ddcb4097134ff3c332f xmlns="9181c003-f2b1-4339-a9a2-1fb35a01445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7D85069-11EC-442C-941B-40F82EA5C859}"/>
</file>

<file path=customXml/itemProps2.xml><?xml version="1.0" encoding="utf-8"?>
<ds:datastoreItem xmlns:ds="http://schemas.openxmlformats.org/officeDocument/2006/customXml" ds:itemID="{66C09B7B-1322-4E4B-8F69-5DC540DDB699}"/>
</file>

<file path=customXml/itemProps3.xml><?xml version="1.0" encoding="utf-8"?>
<ds:datastoreItem xmlns:ds="http://schemas.openxmlformats.org/officeDocument/2006/customXml" ds:itemID="{A53ECC48-2214-4563-BAE2-C928EB8FA60F}"/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624</Words>
  <Application>Microsoft Office PowerPoint</Application>
  <PresentationFormat>Widescreen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Title page Insert Club Name/Logo</vt:lpstr>
      <vt:lpstr>Executive Summary – brief overview of the club</vt:lpstr>
      <vt:lpstr>About the Club</vt:lpstr>
      <vt:lpstr>Why choose your club/what value can you offer</vt:lpstr>
      <vt:lpstr>Sponsorship opportunities </vt:lpstr>
      <vt:lpstr>Example of Sponsorship Packages – GOLD</vt:lpstr>
      <vt:lpstr>Example of Sponsorship Packages - SILVER</vt:lpstr>
      <vt:lpstr>Example of Sponsorship Packages - BRONZE</vt:lpstr>
      <vt:lpstr>Benefits for Sponsors</vt:lpstr>
      <vt:lpstr>Thank You.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Leah Chan</dc:creator>
  <cp:lastModifiedBy>Leah Chan</cp:lastModifiedBy>
  <cp:revision>1</cp:revision>
  <dcterms:created xsi:type="dcterms:W3CDTF">2025-02-06T23:27:18Z</dcterms:created>
  <dcterms:modified xsi:type="dcterms:W3CDTF">2025-02-07T01:49:48Z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0x010100F924DC39F682F54C84276EEAD2D0B9B2</vt:lpwstr>
  </property>
</Properties>
</file>