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5" r:id="rId5"/>
  </p:sldIdLst>
  <p:sldSz cx="12801600" cy="9601200" type="A3"/>
  <p:notesSz cx="7010400" cy="9296400"/>
  <p:defaultTextStyle>
    <a:defPPr>
      <a:defRPr lang="en-US"/>
    </a:defPPr>
    <a:lvl1pPr marL="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3BDF47-FFCE-41BB-AEE3-2A84335E4313}" v="9" dt="2023-08-22T02:38:32.4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22" autoAdjust="0"/>
  </p:normalViewPr>
  <p:slideViewPr>
    <p:cSldViewPr>
      <p:cViewPr varScale="1">
        <p:scale>
          <a:sx n="87" d="100"/>
          <a:sy n="87" d="100"/>
        </p:scale>
        <p:origin x="1308" y="10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n Bartlett" userId="684fc042-d56b-4c1b-aaf7-8f98dfbab3cc" providerId="ADAL" clId="{CF3BDF47-FFCE-41BB-AEE3-2A84335E4313}"/>
    <pc:docChg chg="undo custSel modSld">
      <pc:chgData name="Dean Bartlett" userId="684fc042-d56b-4c1b-aaf7-8f98dfbab3cc" providerId="ADAL" clId="{CF3BDF47-FFCE-41BB-AEE3-2A84335E4313}" dt="2023-08-22T02:38:42.661" v="784" actId="20577"/>
      <pc:docMkLst>
        <pc:docMk/>
      </pc:docMkLst>
      <pc:sldChg chg="addSp delSp modSp mod">
        <pc:chgData name="Dean Bartlett" userId="684fc042-d56b-4c1b-aaf7-8f98dfbab3cc" providerId="ADAL" clId="{CF3BDF47-FFCE-41BB-AEE3-2A84335E4313}" dt="2023-08-22T02:38:42.661" v="784" actId="20577"/>
        <pc:sldMkLst>
          <pc:docMk/>
          <pc:sldMk cId="2245992960" sldId="265"/>
        </pc:sldMkLst>
        <pc:spChg chg="mod">
          <ac:chgData name="Dean Bartlett" userId="684fc042-d56b-4c1b-aaf7-8f98dfbab3cc" providerId="ADAL" clId="{CF3BDF47-FFCE-41BB-AEE3-2A84335E4313}" dt="2023-08-22T02:33:55.849" v="75" actId="20577"/>
          <ac:spMkLst>
            <pc:docMk/>
            <pc:sldMk cId="2245992960" sldId="265"/>
            <ac:spMk id="2" creationId="{00000000-0000-0000-0000-000000000000}"/>
          </ac:spMkLst>
        </pc:spChg>
        <pc:spChg chg="add mod">
          <ac:chgData name="Dean Bartlett" userId="684fc042-d56b-4c1b-aaf7-8f98dfbab3cc" providerId="ADAL" clId="{CF3BDF47-FFCE-41BB-AEE3-2A84335E4313}" dt="2023-08-22T02:31:45.806" v="28" actId="13926"/>
          <ac:spMkLst>
            <pc:docMk/>
            <pc:sldMk cId="2245992960" sldId="265"/>
            <ac:spMk id="5" creationId="{FBB90D45-F0B0-3272-23F9-BBDDE9EF8C85}"/>
          </ac:spMkLst>
        </pc:spChg>
        <pc:spChg chg="mod">
          <ac:chgData name="Dean Bartlett" userId="684fc042-d56b-4c1b-aaf7-8f98dfbab3cc" providerId="ADAL" clId="{CF3BDF47-FFCE-41BB-AEE3-2A84335E4313}" dt="2023-08-22T02:36:51.449" v="515" actId="20577"/>
          <ac:spMkLst>
            <pc:docMk/>
            <pc:sldMk cId="2245992960" sldId="265"/>
            <ac:spMk id="6" creationId="{00000000-0000-0000-0000-000000000000}"/>
          </ac:spMkLst>
        </pc:spChg>
        <pc:graphicFrameChg chg="mod modGraphic">
          <ac:chgData name="Dean Bartlett" userId="684fc042-d56b-4c1b-aaf7-8f98dfbab3cc" providerId="ADAL" clId="{CF3BDF47-FFCE-41BB-AEE3-2A84335E4313}" dt="2023-08-22T02:38:42.661" v="784" actId="20577"/>
          <ac:graphicFrameMkLst>
            <pc:docMk/>
            <pc:sldMk cId="2245992960" sldId="265"/>
            <ac:graphicFrameMk id="8" creationId="{00000000-0000-0000-0000-000000000000}"/>
          </ac:graphicFrameMkLst>
        </pc:graphicFrameChg>
        <pc:picChg chg="del">
          <ac:chgData name="Dean Bartlett" userId="684fc042-d56b-4c1b-aaf7-8f98dfbab3cc" providerId="ADAL" clId="{CF3BDF47-FFCE-41BB-AEE3-2A84335E4313}" dt="2023-08-22T02:31:24.786" v="0" actId="478"/>
          <ac:picMkLst>
            <pc:docMk/>
            <pc:sldMk cId="2245992960" sldId="265"/>
            <ac:picMk id="3" creationId="{8049F37A-7190-239E-E43E-40D8462CB70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1" cy="466435"/>
          </a:xfrm>
          <a:prstGeom prst="rect">
            <a:avLst/>
          </a:prstGeom>
        </p:spPr>
        <p:txBody>
          <a:bodyPr vert="horz" lIns="95550" tIns="47775" rIns="95550" bIns="47775" rtlCol="0"/>
          <a:lstStyle>
            <a:lvl1pPr algn="l">
              <a:defRPr sz="13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1" cy="466435"/>
          </a:xfrm>
          <a:prstGeom prst="rect">
            <a:avLst/>
          </a:prstGeom>
        </p:spPr>
        <p:txBody>
          <a:bodyPr vert="horz" lIns="95550" tIns="47775" rIns="95550" bIns="47775" rtlCol="0"/>
          <a:lstStyle>
            <a:lvl1pPr algn="r">
              <a:defRPr sz="1300"/>
            </a:lvl1pPr>
          </a:lstStyle>
          <a:p>
            <a:fld id="{12343E64-1F71-4EB4-A30C-1ED9A32017ED}" type="datetimeFigureOut">
              <a:rPr lang="en-NZ" smtClean="0"/>
              <a:t>21/08/2023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0" tIns="47775" rIns="95550" bIns="47775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4"/>
            <a:ext cx="5608320" cy="3660457"/>
          </a:xfrm>
          <a:prstGeom prst="rect">
            <a:avLst/>
          </a:prstGeom>
        </p:spPr>
        <p:txBody>
          <a:bodyPr vert="horz" lIns="95550" tIns="47775" rIns="95550" bIns="4777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1" cy="466433"/>
          </a:xfrm>
          <a:prstGeom prst="rect">
            <a:avLst/>
          </a:prstGeom>
        </p:spPr>
        <p:txBody>
          <a:bodyPr vert="horz" lIns="95550" tIns="47775" rIns="95550" bIns="47775" rtlCol="0" anchor="b"/>
          <a:lstStyle>
            <a:lvl1pPr algn="l">
              <a:defRPr sz="13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1" cy="466433"/>
          </a:xfrm>
          <a:prstGeom prst="rect">
            <a:avLst/>
          </a:prstGeom>
        </p:spPr>
        <p:txBody>
          <a:bodyPr vert="horz" lIns="95550" tIns="47775" rIns="95550" bIns="47775" rtlCol="0" anchor="b"/>
          <a:lstStyle>
            <a:lvl1pPr algn="r">
              <a:defRPr sz="1300"/>
            </a:lvl1pPr>
          </a:lstStyle>
          <a:p>
            <a:fld id="{5575DCAE-575D-4136-801E-5DBFE1B60BB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95048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5DCAE-575D-4136-801E-5DBFE1B60BB2}" type="slidenum">
              <a:rPr lang="en-NZ" smtClean="0"/>
              <a:t>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14467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0022-6B49-4114-A083-4BCC515B8B74}" type="datetimeFigureOut">
              <a:rPr lang="en-NZ" smtClean="0"/>
              <a:t>21/08/2023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C303-8E9F-4A54-ADFB-CEADDE393DE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52953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0022-6B49-4114-A083-4BCC515B8B74}" type="datetimeFigureOut">
              <a:rPr lang="en-NZ" smtClean="0"/>
              <a:t>21/08/2023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C303-8E9F-4A54-ADFB-CEADDE393DE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9667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0022-6B49-4114-A083-4BCC515B8B74}" type="datetimeFigureOut">
              <a:rPr lang="en-NZ" smtClean="0"/>
              <a:t>21/08/2023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C303-8E9F-4A54-ADFB-CEADDE393DE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8547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0022-6B49-4114-A083-4BCC515B8B74}" type="datetimeFigureOut">
              <a:rPr lang="en-NZ" smtClean="0"/>
              <a:t>21/08/2023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C303-8E9F-4A54-ADFB-CEADDE393DE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7261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0022-6B49-4114-A083-4BCC515B8B74}" type="datetimeFigureOut">
              <a:rPr lang="en-NZ" smtClean="0"/>
              <a:t>21/08/2023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C303-8E9F-4A54-ADFB-CEADDE393DE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49541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0022-6B49-4114-A083-4BCC515B8B74}" type="datetimeFigureOut">
              <a:rPr lang="en-NZ" smtClean="0"/>
              <a:t>21/08/2023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C303-8E9F-4A54-ADFB-CEADDE393DE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8944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0022-6B49-4114-A083-4BCC515B8B74}" type="datetimeFigureOut">
              <a:rPr lang="en-NZ" smtClean="0"/>
              <a:t>21/08/2023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C303-8E9F-4A54-ADFB-CEADDE393DE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950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0022-6B49-4114-A083-4BCC515B8B74}" type="datetimeFigureOut">
              <a:rPr lang="en-NZ" smtClean="0"/>
              <a:t>21/08/2023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C303-8E9F-4A54-ADFB-CEADDE393DE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8532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0022-6B49-4114-A083-4BCC515B8B74}" type="datetimeFigureOut">
              <a:rPr lang="en-NZ" smtClean="0"/>
              <a:t>21/08/2023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C303-8E9F-4A54-ADFB-CEADDE393DE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3305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0022-6B49-4114-A083-4BCC515B8B74}" type="datetimeFigureOut">
              <a:rPr lang="en-NZ" smtClean="0"/>
              <a:t>21/08/2023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C303-8E9F-4A54-ADFB-CEADDE393DE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5329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0022-6B49-4114-A083-4BCC515B8B74}" type="datetimeFigureOut">
              <a:rPr lang="en-NZ" smtClean="0"/>
              <a:t>21/08/2023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C303-8E9F-4A54-ADFB-CEADDE393DE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9631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20022-6B49-4114-A083-4BCC515B8B74}" type="datetimeFigureOut">
              <a:rPr lang="en-NZ" smtClean="0"/>
              <a:t>21/08/2023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5C303-8E9F-4A54-ADFB-CEADDE393DE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5906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1496" y="266056"/>
            <a:ext cx="55446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FF0000"/>
                </a:solidFill>
              </a:rPr>
              <a:t>DRAFT</a:t>
            </a:r>
            <a:r>
              <a:rPr lang="en-NZ" sz="3200" b="1" dirty="0">
                <a:solidFill>
                  <a:srgbClr val="002060"/>
                </a:solidFill>
              </a:rPr>
              <a:t> </a:t>
            </a:r>
            <a:r>
              <a:rPr lang="en-NZ" sz="3200" b="1" dirty="0">
                <a:solidFill>
                  <a:schemeClr val="accent3">
                    <a:lumMod val="50000"/>
                  </a:schemeClr>
                </a:solidFill>
              </a:rPr>
              <a:t>INSERT CLUB NAME</a:t>
            </a:r>
          </a:p>
          <a:p>
            <a:pPr algn="ctr"/>
            <a:r>
              <a:rPr lang="en-NZ" sz="3200" b="1" dirty="0">
                <a:solidFill>
                  <a:schemeClr val="accent3">
                    <a:lumMod val="50000"/>
                  </a:schemeClr>
                </a:solidFill>
              </a:rPr>
              <a:t>Strategic Plan</a:t>
            </a:r>
          </a:p>
          <a:p>
            <a:pPr algn="ctr"/>
            <a:r>
              <a:rPr lang="en-NZ" sz="1600" b="1" dirty="0">
                <a:solidFill>
                  <a:schemeClr val="accent3">
                    <a:lumMod val="50000"/>
                  </a:schemeClr>
                </a:solidFill>
              </a:rPr>
              <a:t>Insert Date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794490"/>
              </p:ext>
            </p:extLst>
          </p:nvPr>
        </p:nvGraphicFramePr>
        <p:xfrm>
          <a:off x="344344" y="3873296"/>
          <a:ext cx="11983668" cy="49720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6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9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1" dirty="0">
                          <a:solidFill>
                            <a:schemeClr val="bg1"/>
                          </a:solidFill>
                        </a:rPr>
                        <a:t>Key Focus Area 1 </a:t>
                      </a:r>
                    </a:p>
                  </a:txBody>
                  <a:tcPr marL="128016" marR="128016" marT="64008" marB="64008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1" dirty="0">
                          <a:solidFill>
                            <a:schemeClr val="bg1"/>
                          </a:solidFill>
                        </a:rPr>
                        <a:t>Key Focus Area 2</a:t>
                      </a: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1" dirty="0">
                          <a:solidFill>
                            <a:schemeClr val="bg1"/>
                          </a:solidFill>
                        </a:rPr>
                        <a:t>Key Focus Area 3</a:t>
                      </a: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9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1" i="1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Summary of what you will do or want to achieve.</a:t>
                      </a:r>
                      <a:endParaRPr lang="en-NZ" sz="1500" b="0" i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1" i="1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Summary of what you will do or want to achieve.</a:t>
                      </a:r>
                      <a:endParaRPr lang="en-NZ" sz="1500" b="0" i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1" i="1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Summary of what you will do or want to achieve.</a:t>
                      </a:r>
                      <a:endParaRPr lang="en-NZ" sz="1500" b="0" i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781317"/>
                  </a:ext>
                </a:extLst>
              </a:tr>
              <a:tr h="2772836"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NZ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NZ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Strategic initiatives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NZ" sz="15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Insert your strategic initiatives under this pillar here. </a:t>
                      </a:r>
                      <a:endParaRPr lang="en-NZ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NZ" sz="15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NZ" sz="15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NZ" sz="15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NZ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NZ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Strategic initiatives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NZ" sz="15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Insert your strategic initiatives under this pillar here. </a:t>
                      </a:r>
                      <a:endParaRPr lang="en-NZ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NZ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NZ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NZ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Strategic initiatives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NZ" sz="15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Insert your strategic initiatives under this pillar here. </a:t>
                      </a:r>
                      <a:endParaRPr lang="en-NZ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86">
                <a:tc gridSpan="3"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en-US" sz="1500" b="1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Insert your Strategic </a:t>
                      </a:r>
                      <a:r>
                        <a:rPr lang="en-US" sz="1500" b="1" i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Intent Here </a:t>
                      </a:r>
                      <a:endParaRPr lang="en-NZ" sz="1500" b="1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523115"/>
                  </a:ext>
                </a:extLst>
              </a:tr>
              <a:tr h="79276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14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93511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2120" y="3435671"/>
            <a:ext cx="3478026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540" b="1" dirty="0"/>
              <a:t>STRATEGIC PILLARS AND FOCUS AREAS: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03750" y="1811735"/>
            <a:ext cx="11769520" cy="1318574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6" name="Rectangle 5"/>
          <p:cNvSpPr/>
          <p:nvPr/>
        </p:nvSpPr>
        <p:spPr>
          <a:xfrm>
            <a:off x="493772" y="1853036"/>
            <a:ext cx="10515540" cy="80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540" b="1" dirty="0"/>
              <a:t>OUR PURPOSE:	</a:t>
            </a:r>
            <a:r>
              <a:rPr lang="en-NZ" sz="1540" b="1" dirty="0">
                <a:solidFill>
                  <a:srgbClr val="0070C0"/>
                </a:solidFill>
              </a:rPr>
              <a:t> </a:t>
            </a:r>
            <a:r>
              <a:rPr lang="en-NZ" sz="1540" b="1" dirty="0">
                <a:solidFill>
                  <a:schemeClr val="accent3">
                    <a:lumMod val="50000"/>
                  </a:schemeClr>
                </a:solidFill>
              </a:rPr>
              <a:t>Insert your club’s north star or reason for being – think deeper – it may be linked to your origin story. </a:t>
            </a:r>
            <a:br>
              <a:rPr lang="en-NZ" sz="1540" b="1" dirty="0">
                <a:solidFill>
                  <a:srgbClr val="0070C0"/>
                </a:solidFill>
              </a:rPr>
            </a:br>
            <a:r>
              <a:rPr lang="en-NZ" sz="1540" b="1" dirty="0"/>
              <a:t>OUR VISION:	</a:t>
            </a:r>
            <a:r>
              <a:rPr lang="en-NZ" sz="1540" b="1" dirty="0">
                <a:solidFill>
                  <a:schemeClr val="tx2"/>
                </a:solidFill>
              </a:rPr>
              <a:t> </a:t>
            </a:r>
            <a:r>
              <a:rPr lang="en-NZ" sz="1540" b="1" dirty="0">
                <a:solidFill>
                  <a:schemeClr val="accent3">
                    <a:lumMod val="50000"/>
                  </a:schemeClr>
                </a:solidFill>
              </a:rPr>
              <a:t>Articulate your long-term goal / aspirations – evoke feelings / impact on the community. </a:t>
            </a:r>
          </a:p>
          <a:p>
            <a:r>
              <a:rPr lang="en-NZ" sz="1540" b="1" dirty="0"/>
              <a:t>OUR VALUES:	 </a:t>
            </a:r>
            <a:r>
              <a:rPr lang="en-NZ" sz="1540" b="1" dirty="0">
                <a:solidFill>
                  <a:schemeClr val="accent3">
                    <a:lumMod val="50000"/>
                  </a:schemeClr>
                </a:solidFill>
              </a:rPr>
              <a:t>List your club’s values, make sure they are actionable i.e., We will, or we are etc..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F21DF5-8A83-18F7-DDE9-FE253C1CA5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298" y="268410"/>
            <a:ext cx="2353972" cy="9086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BB90D45-F0B0-3272-23F9-BBDDE9EF8C85}"/>
              </a:ext>
            </a:extLst>
          </p:cNvPr>
          <p:cNvSpPr txBox="1"/>
          <p:nvPr/>
        </p:nvSpPr>
        <p:spPr>
          <a:xfrm>
            <a:off x="344344" y="336104"/>
            <a:ext cx="2600072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INSERT CLUB LOGO HERE </a:t>
            </a:r>
            <a:endParaRPr lang="en-NZ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45992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24DC39F682F54C84276EEAD2D0B9B2" ma:contentTypeVersion="17" ma:contentTypeDescription="Create a new document." ma:contentTypeScope="" ma:versionID="f2d85e12db2542496b711ebfac794d29">
  <xsd:schema xmlns:xsd="http://www.w3.org/2001/XMLSchema" xmlns:xs="http://www.w3.org/2001/XMLSchema" xmlns:p="http://schemas.microsoft.com/office/2006/metadata/properties" xmlns:ns2="9181c003-f2b1-4339-a9a2-1fb35a01445e" xmlns:ns3="93ce42bb-de20-4d89-b28f-cc448c3034a8" targetNamespace="http://schemas.microsoft.com/office/2006/metadata/properties" ma:root="true" ma:fieldsID="31d733995ce3bd0e75638659294468fa" ns2:_="" ns3:_="">
    <xsd:import namespace="9181c003-f2b1-4339-a9a2-1fb35a01445e"/>
    <xsd:import namespace="93ce42bb-de20-4d89-b28f-cc448c3034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81c003-f2b1-4339-a9a2-1fb35a0144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894e3fb-4fab-4e7c-93ba-dbebdbb133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ce42bb-de20-4d89-b28f-cc448c3034a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02b8b1f-e95d-42ce-b77d-c8670f2702c7}" ma:internalName="TaxCatchAll" ma:showField="CatchAllData" ma:web="93ce42bb-de20-4d89-b28f-cc448c3034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3ce42bb-de20-4d89-b28f-cc448c3034a8" xsi:nil="true"/>
    <lcf76f155ced4ddcb4097134ff3c332f xmlns="9181c003-f2b1-4339-a9a2-1fb35a0144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B128045-9448-4B63-A6E0-559ED54E77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81c003-f2b1-4339-a9a2-1fb35a01445e"/>
    <ds:schemaRef ds:uri="93ce42bb-de20-4d89-b28f-cc448c303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9F5B5C-5F87-45DC-AAAB-B908A7796B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0C9D61-2920-47F9-94B0-C7A331E53354}">
  <ds:schemaRefs>
    <ds:schemaRef ds:uri="http://purl.org/dc/dcmitype/"/>
    <ds:schemaRef ds:uri="9181c003-f2b1-4339-a9a2-1fb35a01445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93ce42bb-de20-4d89-b28f-cc448c3034a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6082</TotalTime>
  <Words>177</Words>
  <Application>Microsoft Office PowerPoint</Application>
  <PresentationFormat>A3 Paper (297x420 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</dc:creator>
  <cp:lastModifiedBy>Dean Bartlett</cp:lastModifiedBy>
  <cp:revision>280</cp:revision>
  <cp:lastPrinted>2023-08-21T22:13:08Z</cp:lastPrinted>
  <dcterms:created xsi:type="dcterms:W3CDTF">2015-05-20T20:38:19Z</dcterms:created>
  <dcterms:modified xsi:type="dcterms:W3CDTF">2023-08-22T02:38:43Z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0x010100F924DC39F682F54C84276EEAD2D0B9B2</vt:lpwstr>
  </property>
  <property fmtid="{D5CDD505-2E9C-101B-9397-08002B2CF9AE}" pid="3" name="MediaServiceImageTags">
    <vt:lpwstr/>
  </property>
</Properties>
</file>